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8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7" autoAdjust="0"/>
    <p:restoredTop sz="94660"/>
  </p:normalViewPr>
  <p:slideViewPr>
    <p:cSldViewPr snapToGrid="0">
      <p:cViewPr>
        <p:scale>
          <a:sx n="100" d="100"/>
          <a:sy n="100" d="100"/>
        </p:scale>
        <p:origin x="936" y="4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6C66473-C913-4823-802D-22B8FFE64031}" type="doc">
      <dgm:prSet loTypeId="urn:microsoft.com/office/officeart/2005/8/layout/bProcess3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55C974D-B104-4E63-9EDF-57ACA9E38C41}">
      <dgm:prSet phldrT="[Text]"/>
      <dgm:spPr/>
      <dgm:t>
        <a:bodyPr/>
        <a:lstStyle/>
        <a:p>
          <a:r>
            <a:rPr lang="en-US" dirty="0" err="1" smtClean="0"/>
            <a:t>DHCPDiscover</a:t>
          </a:r>
          <a:endParaRPr lang="en-US" dirty="0"/>
        </a:p>
      </dgm:t>
    </dgm:pt>
    <dgm:pt modelId="{7BE4811E-2785-495B-B5B6-519C23A5A300}" type="parTrans" cxnId="{06CE721F-D759-426F-9212-58BFE0FE3404}">
      <dgm:prSet/>
      <dgm:spPr/>
      <dgm:t>
        <a:bodyPr/>
        <a:lstStyle/>
        <a:p>
          <a:endParaRPr lang="en-US"/>
        </a:p>
      </dgm:t>
    </dgm:pt>
    <dgm:pt modelId="{AA1BD51D-E36F-4A3C-B5C4-4CBA100C0A1C}" type="sibTrans" cxnId="{06CE721F-D759-426F-9212-58BFE0FE3404}">
      <dgm:prSet>
        <dgm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35F1B758-A8E1-4462-A03D-CC6650CD9F83}">
      <dgm:prSet phldrT="[Text]"/>
      <dgm:spPr/>
      <dgm:t>
        <a:bodyPr/>
        <a:lstStyle/>
        <a:p>
          <a:r>
            <a:rPr lang="en-US" dirty="0" err="1" smtClean="0"/>
            <a:t>DHCPOffer</a:t>
          </a:r>
          <a:endParaRPr lang="en-US" dirty="0"/>
        </a:p>
      </dgm:t>
    </dgm:pt>
    <dgm:pt modelId="{10A29DBA-DB63-43B9-8A9D-04B87450C2AC}" type="parTrans" cxnId="{504943BB-8B25-4DBC-B284-463DDB840065}">
      <dgm:prSet/>
      <dgm:spPr/>
      <dgm:t>
        <a:bodyPr/>
        <a:lstStyle/>
        <a:p>
          <a:endParaRPr lang="en-US"/>
        </a:p>
      </dgm:t>
    </dgm:pt>
    <dgm:pt modelId="{F37B35A1-00A7-4651-ADDB-4F1FC2B161F3}" type="sibTrans" cxnId="{504943BB-8B25-4DBC-B284-463DDB840065}">
      <dgm:prSet>
        <dgm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6A599222-C4F9-4153-97D4-B15B95583B76}">
      <dgm:prSet phldrT="[Text]"/>
      <dgm:spPr/>
      <dgm:t>
        <a:bodyPr/>
        <a:lstStyle/>
        <a:p>
          <a:r>
            <a:rPr lang="en-US" dirty="0" err="1" smtClean="0"/>
            <a:t>DHCPRequest</a:t>
          </a:r>
          <a:endParaRPr lang="en-US" dirty="0"/>
        </a:p>
      </dgm:t>
    </dgm:pt>
    <dgm:pt modelId="{027DFA0E-10F2-48EE-9EE9-C4B9637A7EC5}" type="parTrans" cxnId="{39EEA513-CD69-4B86-A618-EA2C7CDE8C1E}">
      <dgm:prSet/>
      <dgm:spPr/>
      <dgm:t>
        <a:bodyPr/>
        <a:lstStyle/>
        <a:p>
          <a:endParaRPr lang="en-US"/>
        </a:p>
      </dgm:t>
    </dgm:pt>
    <dgm:pt modelId="{57AEFC37-23F8-445E-A436-81B55BB8D802}" type="sibTrans" cxnId="{39EEA513-CD69-4B86-A618-EA2C7CDE8C1E}">
      <dgm:prSet>
        <dgm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dgm:style>
      </dgm:prSet>
      <dgm:spPr/>
      <dgm:t>
        <a:bodyPr/>
        <a:lstStyle/>
        <a:p>
          <a:endParaRPr lang="en-US"/>
        </a:p>
      </dgm:t>
    </dgm:pt>
    <dgm:pt modelId="{A0F42E07-B20F-4988-9A18-56F624B1261D}">
      <dgm:prSet phldrT="[Text]"/>
      <dgm:spPr/>
      <dgm:t>
        <a:bodyPr/>
        <a:lstStyle/>
        <a:p>
          <a:r>
            <a:rPr lang="en-US" dirty="0" err="1" smtClean="0"/>
            <a:t>DHCPAck</a:t>
          </a:r>
          <a:endParaRPr lang="en-US" dirty="0"/>
        </a:p>
      </dgm:t>
    </dgm:pt>
    <dgm:pt modelId="{7259593C-DF40-41BA-8A93-B9A1C25B5EC3}" type="parTrans" cxnId="{52BBB81A-C1B4-4A3D-8BFF-D9126B7D2103}">
      <dgm:prSet/>
      <dgm:spPr/>
      <dgm:t>
        <a:bodyPr/>
        <a:lstStyle/>
        <a:p>
          <a:endParaRPr lang="en-US"/>
        </a:p>
      </dgm:t>
    </dgm:pt>
    <dgm:pt modelId="{193E74F1-EB82-4010-A8BE-414D11B4A2EC}" type="sibTrans" cxnId="{52BBB81A-C1B4-4A3D-8BFF-D9126B7D2103}">
      <dgm:prSet/>
      <dgm:spPr/>
      <dgm:t>
        <a:bodyPr/>
        <a:lstStyle/>
        <a:p>
          <a:endParaRPr lang="en-US"/>
        </a:p>
      </dgm:t>
    </dgm:pt>
    <dgm:pt modelId="{8332479F-CD6B-42E2-8268-46F19ACBF29D}" type="pres">
      <dgm:prSet presAssocID="{16C66473-C913-4823-802D-22B8FFE64031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AF83DA8-540B-4DA4-ABBD-6361B9E8A9DF}" type="pres">
      <dgm:prSet presAssocID="{B55C974D-B104-4E63-9EDF-57ACA9E38C41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BA5BDEF-2444-4476-B049-94E4DF9FFE12}" type="pres">
      <dgm:prSet presAssocID="{AA1BD51D-E36F-4A3C-B5C4-4CBA100C0A1C}" presName="sibTrans" presStyleLbl="sibTrans1D1" presStyleIdx="0" presStyleCnt="3"/>
      <dgm:spPr/>
      <dgm:t>
        <a:bodyPr/>
        <a:lstStyle/>
        <a:p>
          <a:endParaRPr lang="en-US"/>
        </a:p>
      </dgm:t>
    </dgm:pt>
    <dgm:pt modelId="{A68DAC8C-EF88-41DC-96AA-BB389FA5A491}" type="pres">
      <dgm:prSet presAssocID="{AA1BD51D-E36F-4A3C-B5C4-4CBA100C0A1C}" presName="connectorText" presStyleLbl="sibTrans1D1" presStyleIdx="0" presStyleCnt="3"/>
      <dgm:spPr/>
      <dgm:t>
        <a:bodyPr/>
        <a:lstStyle/>
        <a:p>
          <a:endParaRPr lang="en-US"/>
        </a:p>
      </dgm:t>
    </dgm:pt>
    <dgm:pt modelId="{E7183B54-15DD-48A5-9C51-5ABF5C9E2AAE}" type="pres">
      <dgm:prSet presAssocID="{35F1B758-A8E1-4462-A03D-CC6650CD9F83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27624FA-E7C2-45A8-AF14-C83B38E24B98}" type="pres">
      <dgm:prSet presAssocID="{F37B35A1-00A7-4651-ADDB-4F1FC2B161F3}" presName="sibTrans" presStyleLbl="sibTrans1D1" presStyleIdx="1" presStyleCnt="3"/>
      <dgm:spPr/>
      <dgm:t>
        <a:bodyPr/>
        <a:lstStyle/>
        <a:p>
          <a:endParaRPr lang="en-US"/>
        </a:p>
      </dgm:t>
    </dgm:pt>
    <dgm:pt modelId="{162F98BA-1736-4372-97BE-35576862C8D3}" type="pres">
      <dgm:prSet presAssocID="{F37B35A1-00A7-4651-ADDB-4F1FC2B161F3}" presName="connectorText" presStyleLbl="sibTrans1D1" presStyleIdx="1" presStyleCnt="3"/>
      <dgm:spPr/>
      <dgm:t>
        <a:bodyPr/>
        <a:lstStyle/>
        <a:p>
          <a:endParaRPr lang="en-US"/>
        </a:p>
      </dgm:t>
    </dgm:pt>
    <dgm:pt modelId="{C163CC93-557C-477C-AA39-C2B34BE8207A}" type="pres">
      <dgm:prSet presAssocID="{6A599222-C4F9-4153-97D4-B15B95583B76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2A6D82-6F46-4BA0-9BC6-59961C4BDFC1}" type="pres">
      <dgm:prSet presAssocID="{57AEFC37-23F8-445E-A436-81B55BB8D802}" presName="sibTrans" presStyleLbl="sibTrans1D1" presStyleIdx="2" presStyleCnt="3"/>
      <dgm:spPr/>
      <dgm:t>
        <a:bodyPr/>
        <a:lstStyle/>
        <a:p>
          <a:endParaRPr lang="en-US"/>
        </a:p>
      </dgm:t>
    </dgm:pt>
    <dgm:pt modelId="{A621E4A2-8067-43DE-A445-33225A253191}" type="pres">
      <dgm:prSet presAssocID="{57AEFC37-23F8-445E-A436-81B55BB8D802}" presName="connectorText" presStyleLbl="sibTrans1D1" presStyleIdx="2" presStyleCnt="3"/>
      <dgm:spPr/>
      <dgm:t>
        <a:bodyPr/>
        <a:lstStyle/>
        <a:p>
          <a:endParaRPr lang="en-US"/>
        </a:p>
      </dgm:t>
    </dgm:pt>
    <dgm:pt modelId="{76AE9181-86A2-43EE-BBC3-90B49E876FE8}" type="pres">
      <dgm:prSet presAssocID="{A0F42E07-B20F-4988-9A18-56F624B1261D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EF88213-3D9D-4533-AB59-7CFECE660B53}" type="presOf" srcId="{AA1BD51D-E36F-4A3C-B5C4-4CBA100C0A1C}" destId="{1BA5BDEF-2444-4476-B049-94E4DF9FFE12}" srcOrd="0" destOrd="0" presId="urn:microsoft.com/office/officeart/2005/8/layout/bProcess3"/>
    <dgm:cxn modelId="{46D915FD-730F-4595-B649-7225E65C65F5}" type="presOf" srcId="{6A599222-C4F9-4153-97D4-B15B95583B76}" destId="{C163CC93-557C-477C-AA39-C2B34BE8207A}" srcOrd="0" destOrd="0" presId="urn:microsoft.com/office/officeart/2005/8/layout/bProcess3"/>
    <dgm:cxn modelId="{0A521C45-E28C-4300-84D5-695CD0CDEB35}" type="presOf" srcId="{F37B35A1-00A7-4651-ADDB-4F1FC2B161F3}" destId="{327624FA-E7C2-45A8-AF14-C83B38E24B98}" srcOrd="0" destOrd="0" presId="urn:microsoft.com/office/officeart/2005/8/layout/bProcess3"/>
    <dgm:cxn modelId="{504943BB-8B25-4DBC-B284-463DDB840065}" srcId="{16C66473-C913-4823-802D-22B8FFE64031}" destId="{35F1B758-A8E1-4462-A03D-CC6650CD9F83}" srcOrd="1" destOrd="0" parTransId="{10A29DBA-DB63-43B9-8A9D-04B87450C2AC}" sibTransId="{F37B35A1-00A7-4651-ADDB-4F1FC2B161F3}"/>
    <dgm:cxn modelId="{52BBB81A-C1B4-4A3D-8BFF-D9126B7D2103}" srcId="{16C66473-C913-4823-802D-22B8FFE64031}" destId="{A0F42E07-B20F-4988-9A18-56F624B1261D}" srcOrd="3" destOrd="0" parTransId="{7259593C-DF40-41BA-8A93-B9A1C25B5EC3}" sibTransId="{193E74F1-EB82-4010-A8BE-414D11B4A2EC}"/>
    <dgm:cxn modelId="{39EEA513-CD69-4B86-A618-EA2C7CDE8C1E}" srcId="{16C66473-C913-4823-802D-22B8FFE64031}" destId="{6A599222-C4F9-4153-97D4-B15B95583B76}" srcOrd="2" destOrd="0" parTransId="{027DFA0E-10F2-48EE-9EE9-C4B9637A7EC5}" sibTransId="{57AEFC37-23F8-445E-A436-81B55BB8D802}"/>
    <dgm:cxn modelId="{06CE721F-D759-426F-9212-58BFE0FE3404}" srcId="{16C66473-C913-4823-802D-22B8FFE64031}" destId="{B55C974D-B104-4E63-9EDF-57ACA9E38C41}" srcOrd="0" destOrd="0" parTransId="{7BE4811E-2785-495B-B5B6-519C23A5A300}" sibTransId="{AA1BD51D-E36F-4A3C-B5C4-4CBA100C0A1C}"/>
    <dgm:cxn modelId="{320AF058-7B55-4339-9021-A58542168E34}" type="presOf" srcId="{F37B35A1-00A7-4651-ADDB-4F1FC2B161F3}" destId="{162F98BA-1736-4372-97BE-35576862C8D3}" srcOrd="1" destOrd="0" presId="urn:microsoft.com/office/officeart/2005/8/layout/bProcess3"/>
    <dgm:cxn modelId="{7303A005-4EC0-4441-8691-884EA7FB410A}" type="presOf" srcId="{16C66473-C913-4823-802D-22B8FFE64031}" destId="{8332479F-CD6B-42E2-8268-46F19ACBF29D}" srcOrd="0" destOrd="0" presId="urn:microsoft.com/office/officeart/2005/8/layout/bProcess3"/>
    <dgm:cxn modelId="{3A64DB61-7045-4CC9-8F44-C36C2C9BDF11}" type="presOf" srcId="{A0F42E07-B20F-4988-9A18-56F624B1261D}" destId="{76AE9181-86A2-43EE-BBC3-90B49E876FE8}" srcOrd="0" destOrd="0" presId="urn:microsoft.com/office/officeart/2005/8/layout/bProcess3"/>
    <dgm:cxn modelId="{59AC3D5B-996E-43A0-8864-E6673060CC9F}" type="presOf" srcId="{AA1BD51D-E36F-4A3C-B5C4-4CBA100C0A1C}" destId="{A68DAC8C-EF88-41DC-96AA-BB389FA5A491}" srcOrd="1" destOrd="0" presId="urn:microsoft.com/office/officeart/2005/8/layout/bProcess3"/>
    <dgm:cxn modelId="{3604176F-B2DD-404F-8533-871906C9913D}" type="presOf" srcId="{35F1B758-A8E1-4462-A03D-CC6650CD9F83}" destId="{E7183B54-15DD-48A5-9C51-5ABF5C9E2AAE}" srcOrd="0" destOrd="0" presId="urn:microsoft.com/office/officeart/2005/8/layout/bProcess3"/>
    <dgm:cxn modelId="{1D8ADAEF-69E3-407B-9ABE-3BB3D646FD0B}" type="presOf" srcId="{57AEFC37-23F8-445E-A436-81B55BB8D802}" destId="{A42A6D82-6F46-4BA0-9BC6-59961C4BDFC1}" srcOrd="0" destOrd="0" presId="urn:microsoft.com/office/officeart/2005/8/layout/bProcess3"/>
    <dgm:cxn modelId="{42947902-490E-48E3-9DCC-AE77ED382B5D}" type="presOf" srcId="{B55C974D-B104-4E63-9EDF-57ACA9E38C41}" destId="{4AF83DA8-540B-4DA4-ABBD-6361B9E8A9DF}" srcOrd="0" destOrd="0" presId="urn:microsoft.com/office/officeart/2005/8/layout/bProcess3"/>
    <dgm:cxn modelId="{7B57D3C3-5E16-44AB-AA86-0F31155E0777}" type="presOf" srcId="{57AEFC37-23F8-445E-A436-81B55BB8D802}" destId="{A621E4A2-8067-43DE-A445-33225A253191}" srcOrd="1" destOrd="0" presId="urn:microsoft.com/office/officeart/2005/8/layout/bProcess3"/>
    <dgm:cxn modelId="{5B3A27BF-2937-4C60-AEA7-65953B10462E}" type="presParOf" srcId="{8332479F-CD6B-42E2-8268-46F19ACBF29D}" destId="{4AF83DA8-540B-4DA4-ABBD-6361B9E8A9DF}" srcOrd="0" destOrd="0" presId="urn:microsoft.com/office/officeart/2005/8/layout/bProcess3"/>
    <dgm:cxn modelId="{B9A3A951-348C-4B80-905C-4BDCFFFECA59}" type="presParOf" srcId="{8332479F-CD6B-42E2-8268-46F19ACBF29D}" destId="{1BA5BDEF-2444-4476-B049-94E4DF9FFE12}" srcOrd="1" destOrd="0" presId="urn:microsoft.com/office/officeart/2005/8/layout/bProcess3"/>
    <dgm:cxn modelId="{43D70AAF-F09C-4CE2-B8AC-6FC3D716DC92}" type="presParOf" srcId="{1BA5BDEF-2444-4476-B049-94E4DF9FFE12}" destId="{A68DAC8C-EF88-41DC-96AA-BB389FA5A491}" srcOrd="0" destOrd="0" presId="urn:microsoft.com/office/officeart/2005/8/layout/bProcess3"/>
    <dgm:cxn modelId="{E88F3053-D674-4799-984A-5B4828C2E897}" type="presParOf" srcId="{8332479F-CD6B-42E2-8268-46F19ACBF29D}" destId="{E7183B54-15DD-48A5-9C51-5ABF5C9E2AAE}" srcOrd="2" destOrd="0" presId="urn:microsoft.com/office/officeart/2005/8/layout/bProcess3"/>
    <dgm:cxn modelId="{AB52A538-1875-48FC-BE4A-7BEF50A24F0A}" type="presParOf" srcId="{8332479F-CD6B-42E2-8268-46F19ACBF29D}" destId="{327624FA-E7C2-45A8-AF14-C83B38E24B98}" srcOrd="3" destOrd="0" presId="urn:microsoft.com/office/officeart/2005/8/layout/bProcess3"/>
    <dgm:cxn modelId="{7390EE6A-1FCC-49DD-BD95-C34B0F127CBD}" type="presParOf" srcId="{327624FA-E7C2-45A8-AF14-C83B38E24B98}" destId="{162F98BA-1736-4372-97BE-35576862C8D3}" srcOrd="0" destOrd="0" presId="urn:microsoft.com/office/officeart/2005/8/layout/bProcess3"/>
    <dgm:cxn modelId="{8A93ECBF-DDFA-4108-8227-DFC9743EB957}" type="presParOf" srcId="{8332479F-CD6B-42E2-8268-46F19ACBF29D}" destId="{C163CC93-557C-477C-AA39-C2B34BE8207A}" srcOrd="4" destOrd="0" presId="urn:microsoft.com/office/officeart/2005/8/layout/bProcess3"/>
    <dgm:cxn modelId="{4DD2B1EF-D742-4CDB-8AEE-13618098E513}" type="presParOf" srcId="{8332479F-CD6B-42E2-8268-46F19ACBF29D}" destId="{A42A6D82-6F46-4BA0-9BC6-59961C4BDFC1}" srcOrd="5" destOrd="0" presId="urn:microsoft.com/office/officeart/2005/8/layout/bProcess3"/>
    <dgm:cxn modelId="{348167FC-334F-408A-AE33-7BB181B9D56A}" type="presParOf" srcId="{A42A6D82-6F46-4BA0-9BC6-59961C4BDFC1}" destId="{A621E4A2-8067-43DE-A445-33225A253191}" srcOrd="0" destOrd="0" presId="urn:microsoft.com/office/officeart/2005/8/layout/bProcess3"/>
    <dgm:cxn modelId="{1F3216A3-8A37-4862-9AD2-F8256967D250}" type="presParOf" srcId="{8332479F-CD6B-42E2-8268-46F19ACBF29D}" destId="{76AE9181-86A2-43EE-BBC3-90B49E876FE8}" srcOrd="6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A5BDEF-2444-4476-B049-94E4DF9FFE12}">
      <dsp:nvSpPr>
        <dsp:cNvPr id="0" name=""/>
        <dsp:cNvSpPr/>
      </dsp:nvSpPr>
      <dsp:spPr>
        <a:xfrm>
          <a:off x="3143109" y="635299"/>
          <a:ext cx="49027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0278" y="45720"/>
              </a:lnTo>
            </a:path>
          </a:pathLst>
        </a:custGeom>
        <a:noFill/>
        <a:ln w="28575" cap="rnd" cmpd="sng" algn="ctr">
          <a:solidFill>
            <a:schemeClr val="accent3"/>
          </a:solidFill>
          <a:prstDash val="solid"/>
          <a:tailEnd type="arrow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3">
          <a:schemeClr val="accent3"/>
        </a:lnRef>
        <a:fillRef idx="0">
          <a:schemeClr val="accent3"/>
        </a:fillRef>
        <a:effectRef idx="2">
          <a:schemeClr val="accent3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75226" y="678415"/>
        <a:ext cx="26043" cy="5208"/>
      </dsp:txXfrm>
    </dsp:sp>
    <dsp:sp modelId="{4AF83DA8-540B-4DA4-ABBD-6361B9E8A9DF}">
      <dsp:nvSpPr>
        <dsp:cNvPr id="0" name=""/>
        <dsp:cNvSpPr/>
      </dsp:nvSpPr>
      <dsp:spPr>
        <a:xfrm>
          <a:off x="880219" y="1612"/>
          <a:ext cx="2264689" cy="135881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err="1" smtClean="0"/>
            <a:t>DHCPDiscover</a:t>
          </a:r>
          <a:endParaRPr lang="en-US" sz="2200" kern="1200" dirty="0"/>
        </a:p>
      </dsp:txBody>
      <dsp:txXfrm>
        <a:off x="880219" y="1612"/>
        <a:ext cx="2264689" cy="1358813"/>
      </dsp:txXfrm>
    </dsp:sp>
    <dsp:sp modelId="{327624FA-E7C2-45A8-AF14-C83B38E24B98}">
      <dsp:nvSpPr>
        <dsp:cNvPr id="0" name=""/>
        <dsp:cNvSpPr/>
      </dsp:nvSpPr>
      <dsp:spPr>
        <a:xfrm>
          <a:off x="2012564" y="1358626"/>
          <a:ext cx="2785568" cy="490278"/>
        </a:xfrm>
        <a:custGeom>
          <a:avLst/>
          <a:gdLst/>
          <a:ahLst/>
          <a:cxnLst/>
          <a:rect l="0" t="0" r="0" b="0"/>
          <a:pathLst>
            <a:path>
              <a:moveTo>
                <a:pt x="2785568" y="0"/>
              </a:moveTo>
              <a:lnTo>
                <a:pt x="2785568" y="262239"/>
              </a:lnTo>
              <a:lnTo>
                <a:pt x="0" y="262239"/>
              </a:lnTo>
              <a:lnTo>
                <a:pt x="0" y="490278"/>
              </a:lnTo>
            </a:path>
          </a:pathLst>
        </a:custGeom>
        <a:noFill/>
        <a:ln w="28575" cap="rnd" cmpd="sng" algn="ctr">
          <a:solidFill>
            <a:schemeClr val="accent3"/>
          </a:solidFill>
          <a:prstDash val="solid"/>
          <a:tailEnd type="arrow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3">
          <a:schemeClr val="accent3"/>
        </a:lnRef>
        <a:fillRef idx="0">
          <a:schemeClr val="accent3"/>
        </a:fillRef>
        <a:effectRef idx="2">
          <a:schemeClr val="accent3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34502" y="1601161"/>
        <a:ext cx="141692" cy="5208"/>
      </dsp:txXfrm>
    </dsp:sp>
    <dsp:sp modelId="{E7183B54-15DD-48A5-9C51-5ABF5C9E2AAE}">
      <dsp:nvSpPr>
        <dsp:cNvPr id="0" name=""/>
        <dsp:cNvSpPr/>
      </dsp:nvSpPr>
      <dsp:spPr>
        <a:xfrm>
          <a:off x="3665787" y="1612"/>
          <a:ext cx="2264689" cy="135881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err="1" smtClean="0"/>
            <a:t>DHCPOffer</a:t>
          </a:r>
          <a:endParaRPr lang="en-US" sz="2200" kern="1200" dirty="0"/>
        </a:p>
      </dsp:txBody>
      <dsp:txXfrm>
        <a:off x="3665787" y="1612"/>
        <a:ext cx="2264689" cy="1358813"/>
      </dsp:txXfrm>
    </dsp:sp>
    <dsp:sp modelId="{A42A6D82-6F46-4BA0-9BC6-59961C4BDFC1}">
      <dsp:nvSpPr>
        <dsp:cNvPr id="0" name=""/>
        <dsp:cNvSpPr/>
      </dsp:nvSpPr>
      <dsp:spPr>
        <a:xfrm>
          <a:off x="3143109" y="2514992"/>
          <a:ext cx="49027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0278" y="45720"/>
              </a:lnTo>
            </a:path>
          </a:pathLst>
        </a:custGeom>
        <a:noFill/>
        <a:ln w="28575" cap="rnd" cmpd="sng" algn="ctr">
          <a:solidFill>
            <a:schemeClr val="accent3"/>
          </a:solidFill>
          <a:prstDash val="solid"/>
          <a:tailEnd type="arrow"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3">
          <a:schemeClr val="accent3"/>
        </a:lnRef>
        <a:fillRef idx="0">
          <a:schemeClr val="accent3"/>
        </a:fillRef>
        <a:effectRef idx="2">
          <a:schemeClr val="accent3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3375226" y="2558107"/>
        <a:ext cx="26043" cy="5208"/>
      </dsp:txXfrm>
    </dsp:sp>
    <dsp:sp modelId="{C163CC93-557C-477C-AA39-C2B34BE8207A}">
      <dsp:nvSpPr>
        <dsp:cNvPr id="0" name=""/>
        <dsp:cNvSpPr/>
      </dsp:nvSpPr>
      <dsp:spPr>
        <a:xfrm>
          <a:off x="880219" y="1881305"/>
          <a:ext cx="2264689" cy="135881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err="1" smtClean="0"/>
            <a:t>DHCPRequest</a:t>
          </a:r>
          <a:endParaRPr lang="en-US" sz="2200" kern="1200" dirty="0"/>
        </a:p>
      </dsp:txBody>
      <dsp:txXfrm>
        <a:off x="880219" y="1881305"/>
        <a:ext cx="2264689" cy="1358813"/>
      </dsp:txXfrm>
    </dsp:sp>
    <dsp:sp modelId="{76AE9181-86A2-43EE-BBC3-90B49E876FE8}">
      <dsp:nvSpPr>
        <dsp:cNvPr id="0" name=""/>
        <dsp:cNvSpPr/>
      </dsp:nvSpPr>
      <dsp:spPr>
        <a:xfrm>
          <a:off x="3665787" y="1881305"/>
          <a:ext cx="2264689" cy="1358813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156464" rIns="156464" bIns="156464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200" kern="1200" dirty="0" err="1" smtClean="0"/>
            <a:t>DHCPAck</a:t>
          </a:r>
          <a:endParaRPr lang="en-US" sz="2200" kern="1200" dirty="0"/>
        </a:p>
      </dsp:txBody>
      <dsp:txXfrm>
        <a:off x="3665787" y="1881305"/>
        <a:ext cx="2264689" cy="13588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4/8/2017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1.m4a"/><Relationship Id="rId1" Type="http://schemas.openxmlformats.org/officeDocument/2006/relationships/audi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6.png"/><Relationship Id="rId5" Type="http://schemas.openxmlformats.org/officeDocument/2006/relationships/diagramLayout" Target="../diagrams/layout1.xml"/><Relationship Id="rId10" Type="http://schemas.openxmlformats.org/officeDocument/2006/relationships/image" Target="../media/image8.png"/><Relationship Id="rId4" Type="http://schemas.openxmlformats.org/officeDocument/2006/relationships/diagramData" Target="../diagrams/data1.xml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microsoft.com/office/2007/relationships/media" Target="../media/media7.m4a"/><Relationship Id="rId1" Type="http://schemas.openxmlformats.org/officeDocument/2006/relationships/audio" Target="NULL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Basics of DHCP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Dynamic host configuration protocol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608" end="732.621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37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467"/>
    </mc:Choice>
    <mc:Fallback xmlns="">
      <p:transition spd="slow" advTm="18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works: DORA Visualized</a:t>
            </a:r>
            <a:endParaRPr lang="en-US" dirty="0"/>
          </a:p>
        </p:txBody>
      </p:sp>
      <p:pic>
        <p:nvPicPr>
          <p:cNvPr id="3" name="Picture 2" descr="C:\Users\ecoffey\AppData\Local\Temp\Rar$DRa0.324\30072_Device_server_default_6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6924" y="4941287"/>
            <a:ext cx="1302285" cy="130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346022" y="4571955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DHCP Server</a:t>
            </a:r>
            <a:endParaRPr lang="en-US" dirty="0"/>
          </a:p>
        </p:txBody>
      </p:sp>
      <p:pic>
        <p:nvPicPr>
          <p:cNvPr id="5" name="Picture 11" descr="C:\Users\ecoffey\AppData\Local\Temp\Rar$DRa1.653\30059_Device_laptop_3145_default_6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06" y="4941287"/>
            <a:ext cx="1302285" cy="130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2405" y="4571955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Client</a:t>
            </a:r>
          </a:p>
        </p:txBody>
      </p:sp>
      <p:sp>
        <p:nvSpPr>
          <p:cNvPr id="12" name="Right Arrow 11"/>
          <p:cNvSpPr/>
          <p:nvPr/>
        </p:nvSpPr>
        <p:spPr>
          <a:xfrm rot="10800000">
            <a:off x="1851291" y="5350113"/>
            <a:ext cx="8635633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46111" y="1221291"/>
            <a:ext cx="54702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DHCP</a:t>
            </a:r>
            <a:r>
              <a:rPr lang="en-US" b="1" u="sng" dirty="0" err="1" smtClean="0"/>
              <a:t>A</a:t>
            </a:r>
            <a:r>
              <a:rPr lang="en-US" u="sng" dirty="0" err="1" smtClean="0"/>
              <a:t>ck</a:t>
            </a:r>
            <a:endParaRPr lang="en-US" u="sng" dirty="0" smtClean="0"/>
          </a:p>
          <a:p>
            <a:endParaRPr lang="en-US" u="sng" dirty="0" smtClean="0"/>
          </a:p>
          <a:p>
            <a:r>
              <a:rPr lang="en-US" dirty="0" smtClean="0"/>
              <a:t>Message</a:t>
            </a:r>
          </a:p>
          <a:p>
            <a:r>
              <a:rPr lang="en-US" dirty="0"/>
              <a:t>	</a:t>
            </a:r>
            <a:r>
              <a:rPr lang="en-US" dirty="0" smtClean="0"/>
              <a:t>“I acknowledge that you are 192.168.1.2 	for one week”</a:t>
            </a:r>
          </a:p>
          <a:p>
            <a:r>
              <a:rPr lang="en-US" dirty="0" smtClean="0"/>
              <a:t>To</a:t>
            </a:r>
          </a:p>
          <a:p>
            <a:r>
              <a:rPr lang="en-US" dirty="0"/>
              <a:t>	</a:t>
            </a:r>
            <a:r>
              <a:rPr lang="en-US" dirty="0" smtClean="0"/>
              <a:t>Client (unicast)</a:t>
            </a:r>
          </a:p>
          <a:p>
            <a:r>
              <a:rPr lang="en-US" dirty="0" smtClean="0"/>
              <a:t>From</a:t>
            </a:r>
          </a:p>
          <a:p>
            <a:r>
              <a:rPr lang="en-US" dirty="0"/>
              <a:t>	</a:t>
            </a:r>
            <a:r>
              <a:rPr lang="en-US" dirty="0" smtClean="0"/>
              <a:t>DHCP Server</a:t>
            </a:r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333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20087"/>
    </mc:Choice>
    <mc:Fallback xmlns="">
      <p:transition advTm="20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DHCP Tools: Windows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496" y="2052638"/>
            <a:ext cx="5702784" cy="4195762"/>
          </a:xfrm>
        </p:spPr>
      </p:pic>
      <p:sp>
        <p:nvSpPr>
          <p:cNvPr id="11" name="Rectangle 10"/>
          <p:cNvSpPr/>
          <p:nvPr/>
        </p:nvSpPr>
        <p:spPr>
          <a:xfrm>
            <a:off x="3057525" y="4005263"/>
            <a:ext cx="3167062" cy="833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057525" y="4167188"/>
            <a:ext cx="3059906" cy="8334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8530952" y="2012870"/>
            <a:ext cx="36610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ipconfig /release </a:t>
            </a:r>
            <a:r>
              <a:rPr lang="en-US" dirty="0" smtClean="0"/>
              <a:t>– releases the IP address for the specified adapter.</a:t>
            </a:r>
          </a:p>
          <a:p>
            <a:endParaRPr lang="en-US" b="1" dirty="0"/>
          </a:p>
          <a:p>
            <a:r>
              <a:rPr lang="en-US" b="1" dirty="0" smtClean="0"/>
              <a:t>Ipconfig /renew</a:t>
            </a:r>
            <a:r>
              <a:rPr lang="en-US" dirty="0" smtClean="0"/>
              <a:t> – Renew the IP address for the specified adapter.</a:t>
            </a:r>
            <a:endParaRPr lang="en-US" b="1" dirty="0"/>
          </a:p>
        </p:txBody>
      </p:sp>
      <p:pic>
        <p:nvPicPr>
          <p:cNvPr id="14" name="Audio 1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235.328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8998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624"/>
    </mc:Choice>
    <mc:Fallback>
      <p:transition spd="slow" advTm="14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DHCP Troubleshooting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5496" y="2052638"/>
            <a:ext cx="5702784" cy="4195762"/>
          </a:xfrm>
        </p:spPr>
      </p:pic>
      <p:sp>
        <p:nvSpPr>
          <p:cNvPr id="5" name="Rectangle 4"/>
          <p:cNvSpPr/>
          <p:nvPr/>
        </p:nvSpPr>
        <p:spPr>
          <a:xfrm>
            <a:off x="2864643" y="3843338"/>
            <a:ext cx="2362201" cy="8096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`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469684" y="2052638"/>
            <a:ext cx="3162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If you have a 169.x.x.x address, you were not able to find a DHCP server.</a:t>
            </a:r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856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91"/>
    </mc:Choice>
    <mc:Fallback>
      <p:transition spd="slow" advTm="21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is DHCP necessary?</a:t>
            </a:r>
          </a:p>
          <a:p>
            <a:r>
              <a:rPr lang="en-US" dirty="0" smtClean="0"/>
              <a:t>What are the required DHCP parameters?</a:t>
            </a:r>
          </a:p>
          <a:p>
            <a:r>
              <a:rPr lang="en-US" dirty="0" smtClean="0"/>
              <a:t>What does DORA stand for?</a:t>
            </a:r>
          </a:p>
          <a:p>
            <a:r>
              <a:rPr lang="en-US" dirty="0" smtClean="0"/>
              <a:t>What messages are unicast and what messages are broadcasts?</a:t>
            </a:r>
          </a:p>
          <a:p>
            <a:r>
              <a:rPr lang="en-US" dirty="0" smtClean="0"/>
              <a:t>Why are those messages broadcasts?</a:t>
            </a:r>
          </a:p>
          <a:p>
            <a:r>
              <a:rPr lang="en-US" dirty="0" smtClean="0"/>
              <a:t>How do you get a new DHCP lease in Windows?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3953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56"/>
    </mc:Choice>
    <mc:Fallback>
      <p:transition spd="slow" advTm="103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Why is DHCP necessary?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Reliable, centralized, reduced admin workload</a:t>
            </a:r>
          </a:p>
          <a:p>
            <a:r>
              <a:rPr lang="en-US" dirty="0" smtClean="0"/>
              <a:t>What are the required DHCP parameters?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Network, subnet, default gateway, DNS</a:t>
            </a:r>
          </a:p>
          <a:p>
            <a:r>
              <a:rPr lang="en-US" dirty="0" smtClean="0"/>
              <a:t>What does DORA stand for?</a:t>
            </a:r>
          </a:p>
          <a:p>
            <a:pPr lvl="1"/>
            <a:r>
              <a:rPr lang="en-US" b="1" dirty="0" err="1" smtClean="0">
                <a:solidFill>
                  <a:srgbClr val="FF0000"/>
                </a:solidFill>
              </a:rPr>
              <a:t>DHCPDiscover</a:t>
            </a:r>
            <a:r>
              <a:rPr lang="en-US" b="1" dirty="0" smtClean="0">
                <a:solidFill>
                  <a:srgbClr val="FF0000"/>
                </a:solidFill>
              </a:rPr>
              <a:t>, Offer, Request, </a:t>
            </a:r>
            <a:r>
              <a:rPr lang="en-US" b="1" dirty="0" err="1" smtClean="0">
                <a:solidFill>
                  <a:srgbClr val="FF0000"/>
                </a:solidFill>
              </a:rPr>
              <a:t>Ack</a:t>
            </a:r>
            <a:endParaRPr lang="en-US" b="1" dirty="0" smtClean="0">
              <a:solidFill>
                <a:srgbClr val="FF0000"/>
              </a:solidFill>
            </a:endParaRPr>
          </a:p>
          <a:p>
            <a:r>
              <a:rPr lang="en-US" dirty="0" smtClean="0"/>
              <a:t>What messages are unicast and what messages are broadcasts?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Discover and Request</a:t>
            </a:r>
          </a:p>
          <a:p>
            <a:r>
              <a:rPr lang="en-US" dirty="0" smtClean="0"/>
              <a:t>Why are those messages broadcasts?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Discover: to search for DHCP servers</a:t>
            </a:r>
          </a:p>
          <a:p>
            <a:pPr lvl="1"/>
            <a:r>
              <a:rPr lang="en-US" b="1" dirty="0" smtClean="0">
                <a:solidFill>
                  <a:srgbClr val="FF0000"/>
                </a:solidFill>
              </a:rPr>
              <a:t>Request: so other DHCP servers can account for the lease</a:t>
            </a:r>
          </a:p>
          <a:p>
            <a:r>
              <a:rPr lang="en-US" dirty="0" smtClean="0"/>
              <a:t>How do you get a new DHCP lease in Windows?</a:t>
            </a: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i</a:t>
            </a:r>
            <a:r>
              <a:rPr lang="en-US" b="1" dirty="0" smtClean="0">
                <a:solidFill>
                  <a:srgbClr val="FF0000"/>
                </a:solidFill>
              </a:rPr>
              <a:t>pconfig /renew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35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21"/>
    </mc:Choice>
    <mc:Fallback>
      <p:transition spd="slow" advTm="18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is DHCP necessary?</a:t>
            </a:r>
          </a:p>
          <a:p>
            <a:r>
              <a:rPr lang="en-US" dirty="0" smtClean="0"/>
              <a:t>What are the required DHCP parameters?</a:t>
            </a:r>
          </a:p>
          <a:p>
            <a:r>
              <a:rPr lang="en-US" dirty="0" smtClean="0"/>
              <a:t>What does DORA stand for?</a:t>
            </a:r>
          </a:p>
          <a:p>
            <a:r>
              <a:rPr lang="en-US" dirty="0" smtClean="0"/>
              <a:t>What messages are unicast and what messages are broadcasts?</a:t>
            </a:r>
          </a:p>
          <a:p>
            <a:r>
              <a:rPr lang="en-US" dirty="0" smtClean="0"/>
              <a:t>Why are those messages broadcasts?</a:t>
            </a:r>
          </a:p>
          <a:p>
            <a:r>
              <a:rPr lang="en-US" dirty="0" smtClean="0"/>
              <a:t>How do you get a new DHCP lease in Windows?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634" end="2126.206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264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965"/>
    </mc:Choice>
    <mc:Fallback>
      <p:transition spd="slow" advTm="159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Manual IP Configuration</a:t>
            </a:r>
          </a:p>
          <a:p>
            <a:pPr lvl="1"/>
            <a:r>
              <a:rPr lang="en-US" dirty="0" smtClean="0"/>
              <a:t>Time consuming</a:t>
            </a:r>
          </a:p>
          <a:p>
            <a:pPr lvl="1"/>
            <a:r>
              <a:rPr lang="en-US" dirty="0" smtClean="0"/>
              <a:t>Error prone</a:t>
            </a:r>
          </a:p>
          <a:p>
            <a:pPr lvl="1"/>
            <a:r>
              <a:rPr lang="en-US" dirty="0" smtClean="0"/>
              <a:t>Difficult to manage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16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584"/>
    </mc:Choice>
    <mc:Fallback xmlns="">
      <p:transition spd="slow" advTm="23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DHCP is a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Reliable</a:t>
            </a:r>
            <a:r>
              <a:rPr lang="en-US" dirty="0" smtClean="0"/>
              <a:t> IP configuration</a:t>
            </a:r>
          </a:p>
          <a:p>
            <a:r>
              <a:rPr lang="en-US" b="1" dirty="0" smtClean="0"/>
              <a:t>Centralized</a:t>
            </a:r>
            <a:r>
              <a:rPr lang="en-US" dirty="0" smtClean="0"/>
              <a:t> IP configuration</a:t>
            </a:r>
          </a:p>
          <a:p>
            <a:r>
              <a:rPr lang="en-US" b="1" dirty="0" smtClean="0"/>
              <a:t>Reduced Workload </a:t>
            </a:r>
            <a:r>
              <a:rPr lang="en-US" dirty="0" smtClean="0"/>
              <a:t>for network administration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81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56"/>
    </mc:Choice>
    <mc:Fallback xmlns="">
      <p:transition spd="slow" advTm="230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DHCP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IPv4 only</a:t>
            </a:r>
          </a:p>
          <a:p>
            <a:r>
              <a:rPr lang="en-US" dirty="0" smtClean="0"/>
              <a:t>Automatic </a:t>
            </a:r>
            <a:r>
              <a:rPr lang="en-US" dirty="0"/>
              <a:t>IP configuration</a:t>
            </a:r>
          </a:p>
          <a:p>
            <a:pPr lvl="1"/>
            <a:r>
              <a:rPr lang="en-US" dirty="0"/>
              <a:t>Network</a:t>
            </a:r>
          </a:p>
          <a:p>
            <a:pPr lvl="1"/>
            <a:r>
              <a:rPr lang="en-US" dirty="0"/>
              <a:t>Subnet </a:t>
            </a:r>
            <a:r>
              <a:rPr lang="en-US" dirty="0" smtClean="0"/>
              <a:t>mask</a:t>
            </a:r>
          </a:p>
          <a:p>
            <a:pPr lvl="1"/>
            <a:r>
              <a:rPr lang="en-US" dirty="0" smtClean="0"/>
              <a:t>Default gateway (default router on Cisco devices)</a:t>
            </a:r>
            <a:endParaRPr lang="en-US" dirty="0"/>
          </a:p>
          <a:p>
            <a:pPr lvl="1"/>
            <a:r>
              <a:rPr lang="en-US" dirty="0" smtClean="0"/>
              <a:t>DNS</a:t>
            </a:r>
          </a:p>
          <a:p>
            <a:pPr lvl="1"/>
            <a:r>
              <a:rPr lang="en-US" dirty="0" smtClean="0"/>
              <a:t>Domain name*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68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66"/>
    </mc:Choice>
    <mc:Fallback xmlns="">
      <p:transition spd="slow" advTm="22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works: DORA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DHDP</a:t>
            </a:r>
            <a:r>
              <a:rPr lang="en-US" b="1" dirty="0" err="1" smtClean="0"/>
              <a:t>D</a:t>
            </a:r>
            <a:r>
              <a:rPr lang="en-US" dirty="0" err="1" smtClean="0"/>
              <a:t>iscover</a:t>
            </a:r>
            <a:r>
              <a:rPr lang="en-US" dirty="0"/>
              <a:t> </a:t>
            </a:r>
            <a:r>
              <a:rPr lang="en-US" dirty="0" smtClean="0"/>
              <a:t>(broadcast)</a:t>
            </a:r>
          </a:p>
          <a:p>
            <a:pPr lvl="1"/>
            <a:r>
              <a:rPr lang="en-US" dirty="0" smtClean="0"/>
              <a:t>Client looks for a DHCP server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DHCP</a:t>
            </a:r>
            <a:r>
              <a:rPr lang="en-US" b="1" dirty="0" err="1" smtClean="0"/>
              <a:t>O</a:t>
            </a:r>
            <a:r>
              <a:rPr lang="en-US" dirty="0" err="1" smtClean="0"/>
              <a:t>ffer</a:t>
            </a:r>
            <a:r>
              <a:rPr lang="en-US" dirty="0" smtClean="0"/>
              <a:t> (unicast)</a:t>
            </a:r>
          </a:p>
          <a:p>
            <a:pPr lvl="1"/>
            <a:r>
              <a:rPr lang="en-US" dirty="0" smtClean="0"/>
              <a:t>DHCP server offers lease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DHCP</a:t>
            </a:r>
            <a:r>
              <a:rPr lang="en-US" b="1" dirty="0" err="1" smtClean="0"/>
              <a:t>R</a:t>
            </a:r>
            <a:r>
              <a:rPr lang="en-US" dirty="0" err="1" smtClean="0"/>
              <a:t>equest</a:t>
            </a:r>
            <a:r>
              <a:rPr lang="en-US" dirty="0" smtClean="0"/>
              <a:t> (broadcast)</a:t>
            </a:r>
          </a:p>
          <a:p>
            <a:pPr lvl="1"/>
            <a:r>
              <a:rPr lang="en-US" dirty="0" smtClean="0"/>
              <a:t>Client selects lease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DHCP</a:t>
            </a:r>
            <a:r>
              <a:rPr lang="en-US" b="1" dirty="0" err="1" smtClean="0"/>
              <a:t>A</a:t>
            </a:r>
            <a:r>
              <a:rPr lang="en-US" dirty="0" err="1" smtClean="0"/>
              <a:t>ck</a:t>
            </a:r>
            <a:r>
              <a:rPr lang="en-US" dirty="0" smtClean="0"/>
              <a:t> (unicast)</a:t>
            </a:r>
          </a:p>
          <a:p>
            <a:pPr lvl="1"/>
            <a:r>
              <a:rPr lang="en-US" dirty="0" smtClean="0"/>
              <a:t>Server assigns IP, client accepts IP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4913201"/>
              </p:ext>
            </p:extLst>
          </p:nvPr>
        </p:nvGraphicFramePr>
        <p:xfrm>
          <a:off x="4943870" y="2052918"/>
          <a:ext cx="6810697" cy="32417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5" name="Picture 4" descr="C:\Users\ecoffey\AppData\Local\Temp\Rar$DRa0.324\30072_Device_server_default_64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15829" y="1018894"/>
            <a:ext cx="1034024" cy="103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740797" y="695371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DHCP Server</a:t>
            </a:r>
            <a:endParaRPr lang="en-US" dirty="0"/>
          </a:p>
        </p:txBody>
      </p:sp>
      <p:pic>
        <p:nvPicPr>
          <p:cNvPr id="7" name="Picture 11" descr="C:\Users\ecoffey\AppData\Local\Temp\Rar$DRa1.653\30059_Device_laptop_3145_default_64.png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230" y="1018894"/>
            <a:ext cx="1034024" cy="103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394499" y="717448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Client</a:t>
            </a: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942.3151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536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87"/>
    </mc:Choice>
    <mc:Fallback xmlns="">
      <p:transition spd="slow" advTm="11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works: DORA Visualized</a:t>
            </a:r>
            <a:endParaRPr lang="en-US" dirty="0"/>
          </a:p>
        </p:txBody>
      </p:sp>
      <p:pic>
        <p:nvPicPr>
          <p:cNvPr id="3" name="Picture 2" descr="C:\Users\ecoffey\AppData\Local\Temp\Rar$DRa0.324\30072_Device_server_default_6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6924" y="4941287"/>
            <a:ext cx="1302285" cy="130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346022" y="4571955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DHCP Server</a:t>
            </a:r>
            <a:endParaRPr lang="en-US" dirty="0"/>
          </a:p>
        </p:txBody>
      </p:sp>
      <p:pic>
        <p:nvPicPr>
          <p:cNvPr id="5" name="Picture 11" descr="C:\Users\ecoffey\AppData\Local\Temp\Rar$DRa1.653\30059_Device_laptop_3145_default_6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06" y="4941287"/>
            <a:ext cx="1302285" cy="130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2405" y="4571955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Client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1851291" y="5350113"/>
            <a:ext cx="8635633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46111" y="1221291"/>
            <a:ext cx="54702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DHCP</a:t>
            </a:r>
            <a:r>
              <a:rPr lang="en-US" b="1" u="sng" dirty="0" err="1" smtClean="0"/>
              <a:t>D</a:t>
            </a:r>
            <a:r>
              <a:rPr lang="en-US" u="sng" dirty="0" err="1" smtClean="0"/>
              <a:t>iscover</a:t>
            </a:r>
            <a:endParaRPr lang="en-US" u="sng" dirty="0" smtClean="0"/>
          </a:p>
          <a:p>
            <a:endParaRPr lang="en-US" u="sng" dirty="0" smtClean="0"/>
          </a:p>
          <a:p>
            <a:r>
              <a:rPr lang="en-US" dirty="0" smtClean="0"/>
              <a:t>Message</a:t>
            </a:r>
          </a:p>
          <a:p>
            <a:r>
              <a:rPr lang="en-US" dirty="0"/>
              <a:t>	</a:t>
            </a:r>
            <a:r>
              <a:rPr lang="en-US" dirty="0" smtClean="0"/>
              <a:t>“Any DHCP servers out there?”</a:t>
            </a:r>
          </a:p>
          <a:p>
            <a:r>
              <a:rPr lang="en-US" dirty="0" smtClean="0"/>
              <a:t>To</a:t>
            </a:r>
          </a:p>
          <a:p>
            <a:r>
              <a:rPr lang="en-US" dirty="0"/>
              <a:t>	</a:t>
            </a:r>
            <a:r>
              <a:rPr lang="en-US" dirty="0" smtClean="0"/>
              <a:t>Broadcast</a:t>
            </a:r>
          </a:p>
          <a:p>
            <a:r>
              <a:rPr lang="en-US" dirty="0"/>
              <a:t>	</a:t>
            </a:r>
            <a:r>
              <a:rPr lang="en-US" dirty="0" smtClean="0"/>
              <a:t>IP: 255.255.255.255</a:t>
            </a:r>
          </a:p>
          <a:p>
            <a:r>
              <a:rPr lang="en-US" dirty="0"/>
              <a:t>	</a:t>
            </a:r>
            <a:r>
              <a:rPr lang="en-US" dirty="0" smtClean="0"/>
              <a:t>MAC: FFFF:FFFF:FFFF:FFFF</a:t>
            </a:r>
          </a:p>
          <a:p>
            <a:r>
              <a:rPr lang="en-US" dirty="0" smtClean="0"/>
              <a:t>From</a:t>
            </a:r>
          </a:p>
          <a:p>
            <a:r>
              <a:rPr lang="en-US" dirty="0"/>
              <a:t>	</a:t>
            </a:r>
            <a:r>
              <a:rPr lang="en-US" dirty="0" smtClean="0"/>
              <a:t>Client</a:t>
            </a:r>
            <a:endParaRPr lang="en-US" dirty="0"/>
          </a:p>
        </p:txBody>
      </p:sp>
      <p:pic>
        <p:nvPicPr>
          <p:cNvPr id="17" name="Audio 16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4388.666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061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765"/>
    </mc:Choice>
    <mc:Fallback xmlns="">
      <p:transition advTm="15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works: DORA Visualized</a:t>
            </a:r>
            <a:endParaRPr lang="en-US" dirty="0"/>
          </a:p>
        </p:txBody>
      </p:sp>
      <p:pic>
        <p:nvPicPr>
          <p:cNvPr id="3" name="Picture 2" descr="C:\Users\ecoffey\AppData\Local\Temp\Rar$DRa0.324\30072_Device_server_default_6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6924" y="4941287"/>
            <a:ext cx="1302285" cy="130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346022" y="4571955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DHCP Server</a:t>
            </a:r>
            <a:endParaRPr lang="en-US" dirty="0"/>
          </a:p>
        </p:txBody>
      </p:sp>
      <p:pic>
        <p:nvPicPr>
          <p:cNvPr id="5" name="Picture 11" descr="C:\Users\ecoffey\AppData\Local\Temp\Rar$DRa1.653\30059_Device_laptop_3145_default_6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06" y="4941287"/>
            <a:ext cx="1302285" cy="130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2405" y="4571955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Client</a:t>
            </a:r>
          </a:p>
        </p:txBody>
      </p:sp>
      <p:sp>
        <p:nvSpPr>
          <p:cNvPr id="12" name="Right Arrow 11"/>
          <p:cNvSpPr/>
          <p:nvPr/>
        </p:nvSpPr>
        <p:spPr>
          <a:xfrm rot="10800000">
            <a:off x="1851291" y="5350113"/>
            <a:ext cx="8635633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46111" y="1221291"/>
            <a:ext cx="54702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DHCP</a:t>
            </a:r>
            <a:r>
              <a:rPr lang="en-US" b="1" u="sng" dirty="0" err="1" smtClean="0"/>
              <a:t>O</a:t>
            </a:r>
            <a:r>
              <a:rPr lang="en-US" u="sng" dirty="0" err="1" smtClean="0"/>
              <a:t>ffer</a:t>
            </a:r>
            <a:endParaRPr lang="en-US" u="sng" dirty="0" smtClean="0"/>
          </a:p>
          <a:p>
            <a:endParaRPr lang="en-US" u="sng" dirty="0" smtClean="0"/>
          </a:p>
          <a:p>
            <a:r>
              <a:rPr lang="en-US" dirty="0" smtClean="0"/>
              <a:t>Message</a:t>
            </a:r>
          </a:p>
          <a:p>
            <a:r>
              <a:rPr lang="en-US" dirty="0"/>
              <a:t>	</a:t>
            </a:r>
            <a:r>
              <a:rPr lang="en-US" dirty="0" smtClean="0"/>
              <a:t>“I’m a DHCP server! Want 192.168.1.2 as an 	IP address for a week?”</a:t>
            </a:r>
          </a:p>
          <a:p>
            <a:r>
              <a:rPr lang="en-US" dirty="0" smtClean="0"/>
              <a:t>To</a:t>
            </a:r>
          </a:p>
          <a:p>
            <a:r>
              <a:rPr lang="en-US" dirty="0"/>
              <a:t>	</a:t>
            </a:r>
            <a:r>
              <a:rPr lang="en-US" dirty="0" smtClean="0"/>
              <a:t>Client (unicast)</a:t>
            </a:r>
          </a:p>
          <a:p>
            <a:r>
              <a:rPr lang="en-US" dirty="0" smtClean="0"/>
              <a:t>From</a:t>
            </a:r>
          </a:p>
          <a:p>
            <a:r>
              <a:rPr lang="en-US" dirty="0"/>
              <a:t>	</a:t>
            </a:r>
            <a:r>
              <a:rPr lang="en-US" dirty="0" smtClean="0"/>
              <a:t>DHCP Server</a:t>
            </a:r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068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5979"/>
    </mc:Choice>
    <mc:Fallback xmlns="">
      <p:transition advTm="15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works: DORA Visualized</a:t>
            </a:r>
            <a:endParaRPr lang="en-US" dirty="0"/>
          </a:p>
        </p:txBody>
      </p:sp>
      <p:pic>
        <p:nvPicPr>
          <p:cNvPr id="3" name="Picture 2" descr="C:\Users\ecoffey\AppData\Local\Temp\Rar$DRa0.324\30072_Device_server_default_64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86924" y="4941287"/>
            <a:ext cx="1302285" cy="130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346022" y="4571955"/>
            <a:ext cx="1584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DHCP Server</a:t>
            </a:r>
            <a:endParaRPr lang="en-US" dirty="0"/>
          </a:p>
        </p:txBody>
      </p:sp>
      <p:pic>
        <p:nvPicPr>
          <p:cNvPr id="5" name="Picture 11" descr="C:\Users\ecoffey\AppData\Local\Temp\Rar$DRa1.653\30059_Device_laptop_3145_default_64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006" y="4941287"/>
            <a:ext cx="1302285" cy="1302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782405" y="4571955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Client</a:t>
            </a:r>
          </a:p>
        </p:txBody>
      </p:sp>
      <p:sp>
        <p:nvSpPr>
          <p:cNvPr id="12" name="Right Arrow 11"/>
          <p:cNvSpPr/>
          <p:nvPr/>
        </p:nvSpPr>
        <p:spPr>
          <a:xfrm>
            <a:off x="1851291" y="5350113"/>
            <a:ext cx="8635633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46111" y="1221291"/>
            <a:ext cx="547021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err="1" smtClean="0"/>
              <a:t>DHCP</a:t>
            </a:r>
            <a:r>
              <a:rPr lang="en-US" b="1" u="sng" dirty="0" err="1" smtClean="0"/>
              <a:t>R</a:t>
            </a:r>
            <a:r>
              <a:rPr lang="en-US" u="sng" dirty="0" err="1" smtClean="0"/>
              <a:t>equest</a:t>
            </a:r>
            <a:endParaRPr lang="en-US" u="sng" dirty="0" smtClean="0"/>
          </a:p>
          <a:p>
            <a:endParaRPr lang="en-US" u="sng" dirty="0" smtClean="0"/>
          </a:p>
          <a:p>
            <a:r>
              <a:rPr lang="en-US" dirty="0" smtClean="0"/>
              <a:t>Message</a:t>
            </a:r>
          </a:p>
          <a:p>
            <a:r>
              <a:rPr lang="en-US" dirty="0"/>
              <a:t>	</a:t>
            </a:r>
            <a:r>
              <a:rPr lang="en-US" dirty="0" smtClean="0"/>
              <a:t>“I would love to request 192.168.1.2 as an IP 	address for one week”</a:t>
            </a:r>
          </a:p>
          <a:p>
            <a:r>
              <a:rPr lang="en-US" dirty="0" smtClean="0"/>
              <a:t>To</a:t>
            </a:r>
          </a:p>
          <a:p>
            <a:r>
              <a:rPr lang="en-US" dirty="0"/>
              <a:t>	</a:t>
            </a:r>
            <a:r>
              <a:rPr lang="en-US" dirty="0" smtClean="0"/>
              <a:t>Broadcast</a:t>
            </a:r>
          </a:p>
          <a:p>
            <a:r>
              <a:rPr lang="en-US" dirty="0"/>
              <a:t>	</a:t>
            </a:r>
            <a:r>
              <a:rPr lang="en-US" dirty="0" smtClean="0"/>
              <a:t>IP: 255.255.255.255</a:t>
            </a:r>
          </a:p>
          <a:p>
            <a:r>
              <a:rPr lang="en-US" dirty="0"/>
              <a:t>	</a:t>
            </a:r>
            <a:r>
              <a:rPr lang="en-US" dirty="0" smtClean="0"/>
              <a:t>MAC: FFFF:FFFF:FFFF:FFFF</a:t>
            </a:r>
          </a:p>
          <a:p>
            <a:r>
              <a:rPr lang="en-US" dirty="0" smtClean="0"/>
              <a:t>From</a:t>
            </a:r>
          </a:p>
          <a:p>
            <a:r>
              <a:rPr lang="en-US" dirty="0"/>
              <a:t>	</a:t>
            </a:r>
            <a:r>
              <a:rPr lang="en-US" dirty="0" smtClean="0"/>
              <a:t>Client</a:t>
            </a:r>
            <a:endParaRPr lang="en-US" dirty="0"/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942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233"/>
    </mc:Choice>
    <mc:Fallback xmlns="">
      <p:transition advTm="12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226</TotalTime>
  <Words>386</Words>
  <Application>Microsoft Office PowerPoint</Application>
  <PresentationFormat>Widescreen</PresentationFormat>
  <Paragraphs>117</Paragraphs>
  <Slides>14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</vt:lpstr>
      <vt:lpstr>Basics of DHCP</vt:lpstr>
      <vt:lpstr>Review</vt:lpstr>
      <vt:lpstr>The Problem</vt:lpstr>
      <vt:lpstr>Why DHCP is a solution</vt:lpstr>
      <vt:lpstr>What is DHCP</vt:lpstr>
      <vt:lpstr>How it works: DORA</vt:lpstr>
      <vt:lpstr>How it works: DORA Visualized</vt:lpstr>
      <vt:lpstr>How it works: DORA Visualized</vt:lpstr>
      <vt:lpstr>How it works: DORA Visualized</vt:lpstr>
      <vt:lpstr>How it works: DORA Visualized</vt:lpstr>
      <vt:lpstr>Helpful DHCP Tools: Windows</vt:lpstr>
      <vt:lpstr>DHCP Troubleshooting</vt:lpstr>
      <vt:lpstr>Review</vt:lpstr>
      <vt:lpstr>Review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Basics of DHCP</dc:title>
  <dc:creator>Maxwell Wenger</dc:creator>
  <cp:lastModifiedBy>Maxwell Wenger</cp:lastModifiedBy>
  <cp:revision>35</cp:revision>
  <dcterms:created xsi:type="dcterms:W3CDTF">2017-04-07T05:40:09Z</dcterms:created>
  <dcterms:modified xsi:type="dcterms:W3CDTF">2017-04-08T22:51:59Z</dcterms:modified>
</cp:coreProperties>
</file>

<file path=docProps/thumbnail.jpeg>
</file>